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0"/>
  </p:notes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467" r:id="rId9"/>
    <p:sldId id="304" r:id="rId10"/>
    <p:sldId id="318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23" r:id="rId25"/>
    <p:sldId id="319" r:id="rId26"/>
    <p:sldId id="320" r:id="rId27"/>
    <p:sldId id="324" r:id="rId28"/>
    <p:sldId id="321" r:id="rId29"/>
    <p:sldId id="325" r:id="rId30"/>
    <p:sldId id="322" r:id="rId31"/>
    <p:sldId id="327" r:id="rId32"/>
    <p:sldId id="328" r:id="rId33"/>
    <p:sldId id="329" r:id="rId34"/>
    <p:sldId id="330" r:id="rId35"/>
    <p:sldId id="326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52" r:id="rId54"/>
    <p:sldId id="353" r:id="rId55"/>
    <p:sldId id="354" r:id="rId56"/>
    <p:sldId id="355" r:id="rId57"/>
    <p:sldId id="356" r:id="rId58"/>
    <p:sldId id="35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0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5FBA7-DDBB-469A-8BE0-E5B38C6CC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t="4033" r="423" b="60079"/>
          <a:stretch/>
        </p:blipFill>
        <p:spPr>
          <a:xfrm>
            <a:off x="1572413" y="91440"/>
            <a:ext cx="5999174" cy="29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9601D2E-37AC-46DE-B4CE-BD703E3B1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5" t="-357" r="19216" b="49657"/>
          <a:stretch/>
        </p:blipFill>
        <p:spPr bwMode="auto">
          <a:xfrm>
            <a:off x="182880" y="1737356"/>
            <a:ext cx="4309017" cy="437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4254AA-CB0C-4331-AFAF-2148E6785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5" t="50343" r="19217"/>
          <a:stretch/>
        </p:blipFill>
        <p:spPr bwMode="auto">
          <a:xfrm>
            <a:off x="4572000" y="1874520"/>
            <a:ext cx="4308910" cy="428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B9022-04D2-4CDC-AC69-53CAD0A95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4" t="7966" r="3942" b="88838"/>
          <a:stretch/>
        </p:blipFill>
        <p:spPr bwMode="auto">
          <a:xfrm>
            <a:off x="4018485" y="822956"/>
            <a:ext cx="1107030" cy="18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9D9744-ECC1-4DF0-AE40-6E22FA0C2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9" t="11495" r="73581" b="68483"/>
          <a:stretch/>
        </p:blipFill>
        <p:spPr>
          <a:xfrm>
            <a:off x="3784698" y="182880"/>
            <a:ext cx="1574605" cy="4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56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6F2FF-BFAD-47C8-8798-683BE3F9EF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240" r="-10" b="50000"/>
          <a:stretch/>
        </p:blipFill>
        <p:spPr>
          <a:xfrm>
            <a:off x="1154497" y="91440"/>
            <a:ext cx="6835007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E81F72-ED46-4505-B359-BCA4E9F6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280158"/>
            <a:ext cx="7727350" cy="552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9947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8C70E-66AA-4B7A-B644-DD4522C9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7" t="58960" r="47101" b="35440"/>
          <a:stretch/>
        </p:blipFill>
        <p:spPr>
          <a:xfrm>
            <a:off x="3723407" y="365760"/>
            <a:ext cx="1697186" cy="499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368D7-1A67-4E9E-B5F4-FB23C7FA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8" y="1280160"/>
            <a:ext cx="8716344" cy="413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452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D26C0-7100-4B44-9A84-E6975D2285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80" r="715" b="3520"/>
          <a:stretch/>
        </p:blipFill>
        <p:spPr>
          <a:xfrm>
            <a:off x="1258139" y="0"/>
            <a:ext cx="6627722" cy="2176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D3A2EF-F3C3-4812-9C77-C72BADFB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2194560"/>
            <a:ext cx="6419644" cy="4591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14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58327-AAEE-44F4-A9BC-B3483347C8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t="8000" r="50000" b="86400"/>
          <a:stretch/>
        </p:blipFill>
        <p:spPr>
          <a:xfrm>
            <a:off x="3948039" y="182880"/>
            <a:ext cx="1247923" cy="499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013463-72B7-40EC-BA2C-C143D65F2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" y="1463038"/>
            <a:ext cx="9084342" cy="365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09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C37C7-B4C7-4663-8300-963DA9C91B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457" r="1105" b="48320"/>
          <a:stretch/>
        </p:blipFill>
        <p:spPr>
          <a:xfrm>
            <a:off x="1154498" y="58608"/>
            <a:ext cx="6758738" cy="1434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6A40B-41BE-4FAC-B28C-19207B8E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52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6A40B-41BE-4FAC-B28C-19207B8E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7B346-A8FA-4FA4-BC82-A22D835589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120" r="-10" b="36560"/>
          <a:stretch/>
        </p:blipFill>
        <p:spPr>
          <a:xfrm>
            <a:off x="863082" y="182878"/>
            <a:ext cx="7417837" cy="11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5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6A40B-41BE-4FAC-B28C-19207B8E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DD354-E6A9-4E06-8D35-F5DFEABF4D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4000" r="-10" b="30400"/>
          <a:stretch/>
        </p:blipFill>
        <p:spPr>
          <a:xfrm>
            <a:off x="598040" y="457176"/>
            <a:ext cx="7947921" cy="5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9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6A40B-41BE-4FAC-B28C-19207B8E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98117-431F-40C8-9477-03C7761A68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60" r="-10" b="17520"/>
          <a:stretch/>
        </p:blipFill>
        <p:spPr>
          <a:xfrm>
            <a:off x="863045" y="91433"/>
            <a:ext cx="7417911" cy="11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39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286D1DB-8729-4869-9337-3CB20580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457200"/>
            <a:ext cx="6176240" cy="6437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6A664-34B1-4119-B7CE-80D64CF269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5" t="3520" r="52900" b="90880"/>
          <a:stretch/>
        </p:blipFill>
        <p:spPr>
          <a:xfrm>
            <a:off x="3017520" y="0"/>
            <a:ext cx="1089744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23717-9B6B-40B6-A8EC-7D0E6BAA84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1" t="66236" r="52071" b="4540"/>
          <a:stretch/>
        </p:blipFill>
        <p:spPr>
          <a:xfrm>
            <a:off x="4023360" y="45720"/>
            <a:ext cx="2467971" cy="3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0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5FBA7-DDBB-469A-8BE0-E5B38C6CC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t="4033" r="423" b="60079"/>
          <a:stretch/>
        </p:blipFill>
        <p:spPr>
          <a:xfrm>
            <a:off x="1572413" y="91440"/>
            <a:ext cx="5999174" cy="2903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07D37-BBBF-4E96-AB3B-6503795D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56720" r="13762" b="11359"/>
          <a:stretch/>
        </p:blipFill>
        <p:spPr>
          <a:xfrm>
            <a:off x="2445895" y="2743200"/>
            <a:ext cx="4252211" cy="21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44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775C9FF-1F39-49B9-AFD3-5D47B774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5" y="457200"/>
            <a:ext cx="7988890" cy="640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3F5A34-65DB-4F98-9470-A7531AA3F6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19200" r="53623" b="75760"/>
          <a:stretch/>
        </p:blipFill>
        <p:spPr>
          <a:xfrm>
            <a:off x="3291840" y="0"/>
            <a:ext cx="1089744" cy="44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04EF9-FDE6-4BF6-80CD-033E8166C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44" t="66236" r="56735" b="4540"/>
          <a:stretch/>
        </p:blipFill>
        <p:spPr>
          <a:xfrm>
            <a:off x="4297680" y="54864"/>
            <a:ext cx="1978276" cy="34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08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601C0-7843-402E-8384-67E3A876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320" r="-10" b="43840"/>
          <a:stretch/>
        </p:blipFill>
        <p:spPr>
          <a:xfrm>
            <a:off x="1154497" y="0"/>
            <a:ext cx="6835007" cy="1931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0BE4C-2127-4329-903C-D0530F212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0" t="-2186" r="1033" b="57161"/>
          <a:stretch/>
        </p:blipFill>
        <p:spPr bwMode="auto">
          <a:xfrm>
            <a:off x="643097" y="1920240"/>
            <a:ext cx="7857807" cy="3186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28B6206-9DD6-4866-AED1-E53ADB2F5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3" r="80221" b="67904"/>
          <a:stretch/>
        </p:blipFill>
        <p:spPr bwMode="auto">
          <a:xfrm>
            <a:off x="3705761" y="5577829"/>
            <a:ext cx="1732479" cy="1236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1686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98418-C784-4842-A1F9-315DDC185A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280" r="-10" b="74080"/>
          <a:stretch/>
        </p:blipFill>
        <p:spPr>
          <a:xfrm>
            <a:off x="1154497" y="0"/>
            <a:ext cx="6835007" cy="940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4EBEE-1872-4F3D-B228-F0C7DEEE5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8" y="822960"/>
            <a:ext cx="8508924" cy="5833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182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85516-50EA-44E2-BE4B-1160A52F1D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36000" r="-10" b="57840"/>
          <a:stretch/>
        </p:blipFill>
        <p:spPr>
          <a:xfrm>
            <a:off x="1403884" y="0"/>
            <a:ext cx="6336233" cy="544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EAEC6-A679-410F-82BB-67D0575E4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" r="59435" b="50414"/>
          <a:stretch/>
        </p:blipFill>
        <p:spPr bwMode="auto">
          <a:xfrm>
            <a:off x="274312" y="822952"/>
            <a:ext cx="3834783" cy="374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06B86CE-8344-43BD-AF97-7F27DA40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3" t="7968" r="1545" b="82951"/>
          <a:stretch/>
        </p:blipFill>
        <p:spPr bwMode="auto">
          <a:xfrm>
            <a:off x="1554480" y="548640"/>
            <a:ext cx="1075339" cy="46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9C39D3-B421-4E48-803A-4F26EFA001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 t="50823" r="32315" b="42556"/>
          <a:stretch/>
        </p:blipFill>
        <p:spPr>
          <a:xfrm>
            <a:off x="182880" y="4592861"/>
            <a:ext cx="4196728" cy="5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85516-50EA-44E2-BE4B-1160A52F1D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36000" r="-10" b="57840"/>
          <a:stretch/>
        </p:blipFill>
        <p:spPr>
          <a:xfrm>
            <a:off x="1403884" y="0"/>
            <a:ext cx="6336233" cy="544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EAEC6-A679-410F-82BB-67D0575E4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" r="59435" b="50414"/>
          <a:stretch/>
        </p:blipFill>
        <p:spPr bwMode="auto">
          <a:xfrm>
            <a:off x="274312" y="822952"/>
            <a:ext cx="3834783" cy="374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06B86CE-8344-43BD-AF97-7F27DA40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3" t="7968" r="1545" b="82951"/>
          <a:stretch/>
        </p:blipFill>
        <p:spPr bwMode="auto">
          <a:xfrm>
            <a:off x="1554480" y="548640"/>
            <a:ext cx="1075339" cy="46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AD5DB-928A-431E-867C-45C1BAD28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0" y="3108960"/>
            <a:ext cx="3708824" cy="3666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9C39D3-B421-4E48-803A-4F26EFA001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 t="50823" r="32315" b="42556"/>
          <a:stretch/>
        </p:blipFill>
        <p:spPr>
          <a:xfrm>
            <a:off x="182880" y="4592861"/>
            <a:ext cx="4196728" cy="567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CC9CA-3250-4512-801B-1D8329A638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57" t="833" r="33367" b="80730"/>
          <a:stretch/>
        </p:blipFill>
        <p:spPr>
          <a:xfrm>
            <a:off x="6766560" y="3108960"/>
            <a:ext cx="960125" cy="230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1B0192-530C-4CFD-9DFF-89EF2BFED7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3" t="58490" r="16661" b="37680"/>
          <a:stretch/>
        </p:blipFill>
        <p:spPr>
          <a:xfrm>
            <a:off x="5486400" y="2651760"/>
            <a:ext cx="3191087" cy="328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D120FD-B648-4220-ABAE-B6B326D4B9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3" r="58390"/>
          <a:stretch/>
        </p:blipFill>
        <p:spPr>
          <a:xfrm>
            <a:off x="5669280" y="2194560"/>
            <a:ext cx="2295774" cy="4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56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77313-65C9-436B-923C-23E815BA3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59384"/>
          <a:stretch/>
        </p:blipFill>
        <p:spPr>
          <a:xfrm>
            <a:off x="4663439" y="2651759"/>
            <a:ext cx="4096568" cy="405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265910-73F6-494A-834D-760482263E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t="78781" r="6799" b="4856"/>
          <a:stretch/>
        </p:blipFill>
        <p:spPr>
          <a:xfrm>
            <a:off x="0" y="201002"/>
            <a:ext cx="5645536" cy="1346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99041-BC54-45D6-BEB7-5AB8E49D63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65" r="59318" b="68106"/>
          <a:stretch/>
        </p:blipFill>
        <p:spPr>
          <a:xfrm>
            <a:off x="5852160" y="0"/>
            <a:ext cx="3017521" cy="2651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D21D1-E1B2-441B-9F82-05C972EC0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59" r="19152" b="50000"/>
          <a:stretch/>
        </p:blipFill>
        <p:spPr>
          <a:xfrm>
            <a:off x="274319" y="2560319"/>
            <a:ext cx="4128488" cy="4089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97A42-F676-4C84-BD1D-28E9905377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48" t="7599" r="64" b="82306"/>
          <a:stretch/>
        </p:blipFill>
        <p:spPr>
          <a:xfrm>
            <a:off x="4114800" y="2011680"/>
            <a:ext cx="1237158" cy="5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7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84C65-AC59-4F3B-8970-658737ED22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1040" r="-10" b="48320"/>
          <a:stretch/>
        </p:blipFill>
        <p:spPr>
          <a:xfrm>
            <a:off x="1154394" y="91440"/>
            <a:ext cx="6835212" cy="940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D0AC96-DF8E-4523-BFAE-9B77CF26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1" y="1097277"/>
            <a:ext cx="7847619" cy="5742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978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08349-3BC7-4DFB-A412-69113BFA5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3440" r="-10" b="13040"/>
          <a:stretch/>
        </p:blipFill>
        <p:spPr>
          <a:xfrm>
            <a:off x="365760" y="91440"/>
            <a:ext cx="6358146" cy="19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75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08349-3BC7-4DFB-A412-69113BFA5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3440" r="-10" b="13040"/>
          <a:stretch/>
        </p:blipFill>
        <p:spPr>
          <a:xfrm>
            <a:off x="365760" y="91440"/>
            <a:ext cx="6358146" cy="1934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B96A1-57D3-4440-99F5-200819C7D0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05" r="-10" b="80240"/>
          <a:stretch/>
        </p:blipFill>
        <p:spPr>
          <a:xfrm>
            <a:off x="457200" y="1920240"/>
            <a:ext cx="6464115" cy="133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7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08349-3BC7-4DFB-A412-69113BFA5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3440" r="-10" b="13040"/>
          <a:stretch/>
        </p:blipFill>
        <p:spPr>
          <a:xfrm>
            <a:off x="365760" y="91440"/>
            <a:ext cx="6358146" cy="1934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B96A1-57D3-4440-99F5-200819C7D0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05" r="-10" b="80240"/>
          <a:stretch/>
        </p:blipFill>
        <p:spPr>
          <a:xfrm>
            <a:off x="457200" y="1920240"/>
            <a:ext cx="6464115" cy="133437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AB19453-4C27-46F8-AE21-ACC72FA0C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67"/>
          <a:stretch/>
        </p:blipFill>
        <p:spPr bwMode="auto">
          <a:xfrm>
            <a:off x="365760" y="3474720"/>
            <a:ext cx="3795429" cy="324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74D2DC8-AC0F-4D0F-8AD6-06CE21657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7" r="-2716"/>
          <a:stretch/>
        </p:blipFill>
        <p:spPr bwMode="auto">
          <a:xfrm>
            <a:off x="4846320" y="3474720"/>
            <a:ext cx="3898512" cy="324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59821FC5-20E3-4CC8-BE8B-AD2C74BFC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398" r="388" b="9317"/>
          <a:stretch/>
        </p:blipFill>
        <p:spPr bwMode="auto">
          <a:xfrm>
            <a:off x="4480561" y="2926084"/>
            <a:ext cx="4264046" cy="40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65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5FBA7-DDBB-469A-8BE0-E5B38C6CC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t="4033" r="423" b="60079"/>
          <a:stretch/>
        </p:blipFill>
        <p:spPr>
          <a:xfrm>
            <a:off x="1572413" y="91440"/>
            <a:ext cx="5999174" cy="2903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07D37-BBBF-4E96-AB3B-6503795D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56720" r="13762" b="11359"/>
          <a:stretch/>
        </p:blipFill>
        <p:spPr>
          <a:xfrm>
            <a:off x="2445895" y="2743200"/>
            <a:ext cx="4252211" cy="214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E5C8C-F458-4476-8B84-281CF47089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7253"/>
          <a:stretch/>
        </p:blipFill>
        <p:spPr>
          <a:xfrm>
            <a:off x="1468543" y="4663441"/>
            <a:ext cx="6206914" cy="13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26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523FE-3059-4390-904F-564FA5B4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7" r="3536" b="50000"/>
          <a:stretch/>
        </p:blipFill>
        <p:spPr>
          <a:xfrm>
            <a:off x="1179241" y="0"/>
            <a:ext cx="6388350" cy="17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60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523FE-3059-4390-904F-564FA5B4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7" r="3536" b="50000"/>
          <a:stretch/>
        </p:blipFill>
        <p:spPr>
          <a:xfrm>
            <a:off x="1179241" y="0"/>
            <a:ext cx="6388350" cy="178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9DF36-B72E-46BC-8015-26470A0B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28160"/>
          <a:stretch/>
        </p:blipFill>
        <p:spPr>
          <a:xfrm>
            <a:off x="1154498" y="1737360"/>
            <a:ext cx="6623069" cy="18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3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523FE-3059-4390-904F-564FA5B4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7" r="3536" b="50000"/>
          <a:stretch/>
        </p:blipFill>
        <p:spPr>
          <a:xfrm>
            <a:off x="1179241" y="0"/>
            <a:ext cx="6388350" cy="178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9DF36-B72E-46BC-8015-26470A0B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28160"/>
          <a:stretch/>
        </p:blipFill>
        <p:spPr>
          <a:xfrm>
            <a:off x="1154498" y="1737360"/>
            <a:ext cx="6623069" cy="1871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0E6D6-3777-4692-8090-6602010184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4640" r="-10" b="13600"/>
          <a:stretch/>
        </p:blipFill>
        <p:spPr>
          <a:xfrm>
            <a:off x="1154498" y="3566160"/>
            <a:ext cx="6623069" cy="10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9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523FE-3059-4390-904F-564FA5B4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7" r="3536" b="50000"/>
          <a:stretch/>
        </p:blipFill>
        <p:spPr>
          <a:xfrm>
            <a:off x="1179241" y="0"/>
            <a:ext cx="6388350" cy="178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9DF36-B72E-46BC-8015-26470A0B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28160"/>
          <a:stretch/>
        </p:blipFill>
        <p:spPr>
          <a:xfrm>
            <a:off x="1154498" y="1737360"/>
            <a:ext cx="6623069" cy="1871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0E6D6-3777-4692-8090-6602010184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4640" r="-10" b="13600"/>
          <a:stretch/>
        </p:blipFill>
        <p:spPr>
          <a:xfrm>
            <a:off x="1154498" y="3566160"/>
            <a:ext cx="6623069" cy="1007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4A29C-032D-43CB-A467-98F085C44E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" r="2890" b="82480"/>
          <a:stretch/>
        </p:blipFill>
        <p:spPr>
          <a:xfrm>
            <a:off x="1097280" y="4572000"/>
            <a:ext cx="6431083" cy="12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523FE-3059-4390-904F-564FA5B4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7" r="3536" b="50000"/>
          <a:stretch/>
        </p:blipFill>
        <p:spPr>
          <a:xfrm>
            <a:off x="1179241" y="0"/>
            <a:ext cx="6388350" cy="178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9DF36-B72E-46BC-8015-26470A0B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28160"/>
          <a:stretch/>
        </p:blipFill>
        <p:spPr>
          <a:xfrm>
            <a:off x="1154498" y="1737360"/>
            <a:ext cx="6623069" cy="1871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0E6D6-3777-4692-8090-6602010184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4640" r="-10" b="13600"/>
          <a:stretch/>
        </p:blipFill>
        <p:spPr>
          <a:xfrm>
            <a:off x="1154498" y="3566160"/>
            <a:ext cx="6623069" cy="1007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4A29C-032D-43CB-A467-98F085C44E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" r="2890" b="82480"/>
          <a:stretch/>
        </p:blipFill>
        <p:spPr>
          <a:xfrm>
            <a:off x="1097280" y="4572000"/>
            <a:ext cx="6431083" cy="1295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1DAAE8-75A9-4F2E-894B-B71FB74075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0" r="-9" b="35727"/>
          <a:stretch/>
        </p:blipFill>
        <p:spPr>
          <a:xfrm>
            <a:off x="1260466" y="5943600"/>
            <a:ext cx="6623069" cy="8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26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65486-7A13-4EF4-8E82-52E38C671B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880" r="715" b="48320"/>
          <a:stretch/>
        </p:blipFill>
        <p:spPr>
          <a:xfrm>
            <a:off x="1179203" y="91440"/>
            <a:ext cx="6785594" cy="27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61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65486-7A13-4EF4-8E82-52E38C671B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880" r="715" b="48320"/>
          <a:stretch/>
        </p:blipFill>
        <p:spPr>
          <a:xfrm>
            <a:off x="1179203" y="91440"/>
            <a:ext cx="6785594" cy="2723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E3E0FC-6BF8-4179-B47E-18423A5A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73" y="2743200"/>
            <a:ext cx="6819455" cy="916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753AE-6155-422E-B453-5063CEFF64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5120" r="53624" b="11360"/>
          <a:stretch/>
        </p:blipFill>
        <p:spPr>
          <a:xfrm>
            <a:off x="2987208" y="4023360"/>
            <a:ext cx="3169585" cy="20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8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7F47E-1C65-46FC-A73A-18D4F3C0B7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096" b="89887"/>
          <a:stretch/>
        </p:blipFill>
        <p:spPr>
          <a:xfrm>
            <a:off x="1499846" y="-4"/>
            <a:ext cx="6144309" cy="894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5526-9511-4D33-A654-56B1541BB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7" t="1399" r="52443" b="-1"/>
          <a:stretch/>
        </p:blipFill>
        <p:spPr>
          <a:xfrm>
            <a:off x="1005840" y="914400"/>
            <a:ext cx="2265896" cy="2706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A67E7-CE92-4DF3-B08F-F573D08B3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4" t="5663" r="23853" b="-1"/>
          <a:stretch/>
        </p:blipFill>
        <p:spPr>
          <a:xfrm>
            <a:off x="3657600" y="1463040"/>
            <a:ext cx="1774299" cy="20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87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7F47E-1C65-46FC-A73A-18D4F3C0B7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096" b="89887"/>
          <a:stretch/>
        </p:blipFill>
        <p:spPr>
          <a:xfrm>
            <a:off x="1499846" y="-4"/>
            <a:ext cx="6144309" cy="894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5526-9511-4D33-A654-56B1541BB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7" t="1399" r="52443" b="-1"/>
          <a:stretch/>
        </p:blipFill>
        <p:spPr>
          <a:xfrm>
            <a:off x="1005840" y="914400"/>
            <a:ext cx="2265896" cy="2706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A67E7-CE92-4DF3-B08F-F573D08B3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4" t="5663" r="23853" b="-1"/>
          <a:stretch/>
        </p:blipFill>
        <p:spPr>
          <a:xfrm>
            <a:off x="3657600" y="1463040"/>
            <a:ext cx="1774299" cy="2059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0BAE1-8FC4-49BB-A946-25FA48EA90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0" r="13762" b="50000"/>
          <a:stretch/>
        </p:blipFill>
        <p:spPr>
          <a:xfrm>
            <a:off x="1625079" y="3931919"/>
            <a:ext cx="5893842" cy="18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08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7F47E-1C65-46FC-A73A-18D4F3C0B7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096" b="89887"/>
          <a:stretch/>
        </p:blipFill>
        <p:spPr>
          <a:xfrm>
            <a:off x="1499846" y="-4"/>
            <a:ext cx="6144309" cy="894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5526-9511-4D33-A654-56B1541BB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7" t="1399" r="52443" b="-1"/>
          <a:stretch/>
        </p:blipFill>
        <p:spPr>
          <a:xfrm>
            <a:off x="1005840" y="914400"/>
            <a:ext cx="2265896" cy="2706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A67E7-CE92-4DF3-B08F-F573D08B3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4" t="5663" r="23853" b="-1"/>
          <a:stretch/>
        </p:blipFill>
        <p:spPr>
          <a:xfrm>
            <a:off x="3657600" y="1463040"/>
            <a:ext cx="1774299" cy="2059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0BAE1-8FC4-49BB-A946-25FA48EA90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0" r="13762" b="50000"/>
          <a:stretch/>
        </p:blipFill>
        <p:spPr>
          <a:xfrm>
            <a:off x="1625079" y="3931919"/>
            <a:ext cx="5893842" cy="1832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7D659A-CEA4-48E4-ACCB-D227214A04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2" r="60871" b="24799"/>
          <a:stretch/>
        </p:blipFill>
        <p:spPr>
          <a:xfrm>
            <a:off x="5760718" y="1371598"/>
            <a:ext cx="2777882" cy="205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0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5FBA7-DDBB-469A-8BE0-E5B38C6CC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t="4033" r="423" b="60079"/>
          <a:stretch/>
        </p:blipFill>
        <p:spPr>
          <a:xfrm>
            <a:off x="1572413" y="91440"/>
            <a:ext cx="5999174" cy="2903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07D37-BBBF-4E96-AB3B-6503795D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56720" r="13762" b="11359"/>
          <a:stretch/>
        </p:blipFill>
        <p:spPr>
          <a:xfrm>
            <a:off x="2445895" y="2743200"/>
            <a:ext cx="4252211" cy="214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E5C8C-F458-4476-8B84-281CF47089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7253"/>
          <a:stretch/>
        </p:blipFill>
        <p:spPr>
          <a:xfrm>
            <a:off x="1468543" y="4663441"/>
            <a:ext cx="6206914" cy="1374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3A4E0-4156-4E9B-B443-F1334C87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3120" r="717" b="66876"/>
          <a:stretch/>
        </p:blipFill>
        <p:spPr>
          <a:xfrm>
            <a:off x="1468543" y="6035039"/>
            <a:ext cx="6206914" cy="8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4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6D072-3BFD-4FC0-95E3-8E3781DB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6880" r="715" b="12480"/>
          <a:stretch/>
        </p:blipFill>
        <p:spPr>
          <a:xfrm>
            <a:off x="1179203" y="91440"/>
            <a:ext cx="6785594" cy="94092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4BC96E6-EDCE-444F-B167-159F9A7AB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336" b="49892"/>
          <a:stretch/>
        </p:blipFill>
        <p:spPr bwMode="auto">
          <a:xfrm>
            <a:off x="1137044" y="1097284"/>
            <a:ext cx="6869912" cy="504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BCB1013-758D-4115-8356-AFBA84BEF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0" r="1180"/>
          <a:stretch/>
        </p:blipFill>
        <p:spPr bwMode="auto">
          <a:xfrm>
            <a:off x="1819516" y="6309360"/>
            <a:ext cx="5504969" cy="48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80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6D072-3BFD-4FC0-95E3-8E3781DB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" t="76880" r="52044" b="17516"/>
          <a:stretch/>
        </p:blipFill>
        <p:spPr>
          <a:xfrm>
            <a:off x="3016598" y="91440"/>
            <a:ext cx="3110805" cy="49559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BCB1013-758D-4115-8356-AFBA84BEF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0" r="1180"/>
          <a:stretch/>
        </p:blipFill>
        <p:spPr bwMode="auto">
          <a:xfrm>
            <a:off x="1819516" y="6309360"/>
            <a:ext cx="5504969" cy="48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2CA6C51-FF6C-4310-9857-9C7CC057F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8" r="553"/>
          <a:stretch/>
        </p:blipFill>
        <p:spPr bwMode="auto">
          <a:xfrm>
            <a:off x="1004789" y="640080"/>
            <a:ext cx="7134422" cy="552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31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6D072-3BFD-4FC0-95E3-8E3781DB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" t="76880" r="52044" b="17516"/>
          <a:stretch/>
        </p:blipFill>
        <p:spPr>
          <a:xfrm>
            <a:off x="3016598" y="91440"/>
            <a:ext cx="3110805" cy="49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51A00-660D-457C-B047-09964B82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3" y="914400"/>
            <a:ext cx="8939034" cy="514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83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D45F0-BFC0-430C-9D4B-7B98702865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r="15211" b="90880"/>
          <a:stretch/>
        </p:blipFill>
        <p:spPr>
          <a:xfrm>
            <a:off x="1427528" y="91435"/>
            <a:ext cx="6288944" cy="537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B755A4-3787-456B-B648-55F38933E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9" y="1005837"/>
            <a:ext cx="8986282" cy="579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39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F079D-F896-4C03-A5DF-6EE49BCD40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18640" r="36954" b="75200"/>
          <a:stretch/>
        </p:blipFill>
        <p:spPr>
          <a:xfrm>
            <a:off x="2863060" y="91440"/>
            <a:ext cx="3417880" cy="54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C3CC0-39BF-4712-B28A-19C75242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67" y="731520"/>
            <a:ext cx="8685267" cy="585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37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DC593-B8E3-49F7-8FE7-AF12D22342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2" t="34880" r="36229" b="60080"/>
          <a:stretch/>
        </p:blipFill>
        <p:spPr>
          <a:xfrm>
            <a:off x="2763996" y="91440"/>
            <a:ext cx="3616008" cy="44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011379-B11F-4D58-92FF-0589F5FC8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" t="8257" r="85606" b="88414"/>
          <a:stretch/>
        </p:blipFill>
        <p:spPr bwMode="auto">
          <a:xfrm>
            <a:off x="4013200" y="640080"/>
            <a:ext cx="1117600" cy="26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E2E67-70CC-4557-9B39-ADD201E3C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9" t="-710" r="30452" b="66096"/>
          <a:stretch/>
        </p:blipFill>
        <p:spPr>
          <a:xfrm>
            <a:off x="2920585" y="1828800"/>
            <a:ext cx="3288616" cy="2798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74F84-E04F-46D3-8F54-EF15D1823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45" t="980" r="386" b="55121"/>
          <a:stretch/>
        </p:blipFill>
        <p:spPr>
          <a:xfrm>
            <a:off x="6309360" y="1188720"/>
            <a:ext cx="2703698" cy="4055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48802-286A-4334-9E46-FDB687593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0" t="122" r="58121" b="20854"/>
          <a:stretch/>
        </p:blipFill>
        <p:spPr>
          <a:xfrm>
            <a:off x="0" y="1280160"/>
            <a:ext cx="2806608" cy="39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94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A5EF9-1842-4161-A274-BA0380AB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0" r="-10" b="38240"/>
          <a:stretch/>
        </p:blipFill>
        <p:spPr>
          <a:xfrm>
            <a:off x="1154463" y="548640"/>
            <a:ext cx="6835075" cy="11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9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A5EF9-1842-4161-A274-BA0380AB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0" r="-10" b="38240"/>
          <a:stretch/>
        </p:blipFill>
        <p:spPr>
          <a:xfrm>
            <a:off x="1154463" y="548640"/>
            <a:ext cx="6835075" cy="1188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51ADD-D793-4634-8525-64C2F14B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60" b="26480"/>
          <a:stretch/>
        </p:blipFill>
        <p:spPr>
          <a:xfrm>
            <a:off x="1154804" y="2103120"/>
            <a:ext cx="6834392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23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A5EF9-1842-4161-A274-BA0380AB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0" r="-10" b="38240"/>
          <a:stretch/>
        </p:blipFill>
        <p:spPr>
          <a:xfrm>
            <a:off x="1154463" y="548640"/>
            <a:ext cx="6835075" cy="1188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51ADD-D793-4634-8525-64C2F14B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60" b="26480"/>
          <a:stretch/>
        </p:blipFill>
        <p:spPr>
          <a:xfrm>
            <a:off x="1154804" y="2103120"/>
            <a:ext cx="6834392" cy="103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26AD2-A5ED-47F8-AEE2-95E9479CE6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3" r="-10" b="75761"/>
          <a:stretch/>
        </p:blipFill>
        <p:spPr>
          <a:xfrm>
            <a:off x="1154497" y="3291840"/>
            <a:ext cx="6835007" cy="20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71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B49DE-B9DC-4072-88EC-ABC99C96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" r="36229" b="54480"/>
          <a:stretch/>
        </p:blipFill>
        <p:spPr>
          <a:xfrm>
            <a:off x="2038070" y="182880"/>
            <a:ext cx="5067861" cy="426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97DCC-8BA2-4C75-B2AD-3364E38AC9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360" r="-10" b="23120"/>
          <a:stretch/>
        </p:blipFill>
        <p:spPr>
          <a:xfrm>
            <a:off x="1154497" y="4389120"/>
            <a:ext cx="6835007" cy="20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5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1C731-4461-4F4D-A267-CC5090BB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94" r="-7" b="45520"/>
          <a:stretch/>
        </p:blipFill>
        <p:spPr>
          <a:xfrm>
            <a:off x="1154394" y="0"/>
            <a:ext cx="6835007" cy="149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21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EFA4375-B65D-4683-B4A3-F8FC8728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8" y="91440"/>
            <a:ext cx="8716344" cy="383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334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EFA4375-B65D-4683-B4A3-F8FC8728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8" y="91440"/>
            <a:ext cx="8716344" cy="383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E56E18-5BEC-421A-97B5-91AB3DAC58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69600"/>
          <a:stretch/>
        </p:blipFill>
        <p:spPr>
          <a:xfrm>
            <a:off x="1154497" y="3931920"/>
            <a:ext cx="6835007" cy="26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24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EB859-8C32-48E7-AFD2-6220FE950A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4" t="34320" r="36954" b="59520"/>
          <a:stretch/>
        </p:blipFill>
        <p:spPr>
          <a:xfrm>
            <a:off x="3209838" y="91440"/>
            <a:ext cx="2724325" cy="54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467A1-FB14-4A72-B19C-EE3582C63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8" t="81361" r="28999" b="11919"/>
          <a:stretch/>
        </p:blipFill>
        <p:spPr>
          <a:xfrm>
            <a:off x="1554480" y="731520"/>
            <a:ext cx="4459224" cy="594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899EB-88BD-4EA1-BF26-E5FCD6F19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20" r="34" b="33200"/>
          <a:stretch/>
        </p:blipFill>
        <p:spPr>
          <a:xfrm>
            <a:off x="1463040" y="1737360"/>
            <a:ext cx="6839808" cy="188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24DBA-D9CF-4FB0-A1A2-08A0DD78D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360" r="34" b="21333"/>
          <a:stretch/>
        </p:blipFill>
        <p:spPr>
          <a:xfrm>
            <a:off x="1371600" y="3931920"/>
            <a:ext cx="6839808" cy="10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79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D17C0-4084-4B0D-B124-16D1071B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8000"/>
          <a:stretch/>
        </p:blipFill>
        <p:spPr>
          <a:xfrm>
            <a:off x="1179238" y="91440"/>
            <a:ext cx="6785525" cy="14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66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D17C0-4084-4B0D-B124-16D1071B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8000"/>
          <a:stretch/>
        </p:blipFill>
        <p:spPr>
          <a:xfrm>
            <a:off x="1179238" y="91440"/>
            <a:ext cx="6785525" cy="143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25F3E-EAB4-42BF-B5F9-F5D5812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5" r="715" b="70720"/>
          <a:stretch/>
        </p:blipFill>
        <p:spPr>
          <a:xfrm>
            <a:off x="1179238" y="1645920"/>
            <a:ext cx="6785525" cy="6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8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D17C0-4084-4B0D-B124-16D1071B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8000"/>
          <a:stretch/>
        </p:blipFill>
        <p:spPr>
          <a:xfrm>
            <a:off x="1179238" y="91440"/>
            <a:ext cx="6785525" cy="143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25F3E-EAB4-42BF-B5F9-F5D5812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5" r="715" b="70720"/>
          <a:stretch/>
        </p:blipFill>
        <p:spPr>
          <a:xfrm>
            <a:off x="1179238" y="1645920"/>
            <a:ext cx="6785525" cy="61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4E262-41DF-40CB-9575-0C152E3E1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560" r="34" b="46640"/>
          <a:stretch/>
        </p:blipFill>
        <p:spPr>
          <a:xfrm>
            <a:off x="1152130" y="2286000"/>
            <a:ext cx="6839740" cy="14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92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D17C0-4084-4B0D-B124-16D1071B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8000"/>
          <a:stretch/>
        </p:blipFill>
        <p:spPr>
          <a:xfrm>
            <a:off x="1179238" y="91440"/>
            <a:ext cx="6785525" cy="143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25F3E-EAB4-42BF-B5F9-F5D5812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5" r="715" b="70720"/>
          <a:stretch/>
        </p:blipFill>
        <p:spPr>
          <a:xfrm>
            <a:off x="1179238" y="1645920"/>
            <a:ext cx="6785525" cy="61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4E262-41DF-40CB-9575-0C152E3E1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560" r="34" b="46640"/>
          <a:stretch/>
        </p:blipFill>
        <p:spPr>
          <a:xfrm>
            <a:off x="1152130" y="2286000"/>
            <a:ext cx="6839740" cy="1486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8F0CAD-045B-4D7E-B9B4-AD3E2B46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" r="73333" b="1538"/>
          <a:stretch/>
        </p:blipFill>
        <p:spPr>
          <a:xfrm rot="5400000">
            <a:off x="3715206" y="274320"/>
            <a:ext cx="1828801" cy="87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3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D17C0-4084-4B0D-B124-16D1071B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8000"/>
          <a:stretch/>
        </p:blipFill>
        <p:spPr>
          <a:xfrm>
            <a:off x="1179238" y="91440"/>
            <a:ext cx="6785525" cy="143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25F3E-EAB4-42BF-B5F9-F5D5812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5" r="715" b="70720"/>
          <a:stretch/>
        </p:blipFill>
        <p:spPr>
          <a:xfrm>
            <a:off x="1179238" y="1645920"/>
            <a:ext cx="6785525" cy="61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4E262-41DF-40CB-9575-0C152E3E1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560" r="34" b="46640"/>
          <a:stretch/>
        </p:blipFill>
        <p:spPr>
          <a:xfrm>
            <a:off x="1152130" y="2286000"/>
            <a:ext cx="6839740" cy="1486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8F0CAD-045B-4D7E-B9B4-AD3E2B46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" r="73333" b="1538"/>
          <a:stretch/>
        </p:blipFill>
        <p:spPr>
          <a:xfrm rot="5400000">
            <a:off x="3715206" y="274320"/>
            <a:ext cx="1828801" cy="871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47488B-B423-43AD-882F-D09D81FE5E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0" t="26635" r="48320" b="-1"/>
          <a:stretch/>
        </p:blipFill>
        <p:spPr>
          <a:xfrm rot="5400000">
            <a:off x="4130342" y="3017520"/>
            <a:ext cx="883316" cy="65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07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C07C0-5A2C-4267-9506-3A4D8B87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0" t="54698" r="63236"/>
          <a:stretch/>
        </p:blipFill>
        <p:spPr>
          <a:xfrm rot="5400000">
            <a:off x="6492240" y="91440"/>
            <a:ext cx="741906" cy="4472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47B7C-6BDB-4686-BFFC-50CD2565D2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t="5836" r="-375" b="87815"/>
          <a:stretch/>
        </p:blipFill>
        <p:spPr>
          <a:xfrm>
            <a:off x="2" y="6217920"/>
            <a:ext cx="6551878" cy="544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D4E0FF-3266-47E8-9E73-EBE9BC477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91440"/>
            <a:ext cx="4465371" cy="617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7A24336-1C73-4A88-83FA-E24D4A24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5120640"/>
            <a:ext cx="4369991" cy="920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114D8D-CDCE-4606-B419-6D07EDB23C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12480" r="57248" b="80800"/>
          <a:stretch/>
        </p:blipFill>
        <p:spPr>
          <a:xfrm>
            <a:off x="6309360" y="6400800"/>
            <a:ext cx="2386881" cy="51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9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1C731-4461-4F4D-A267-CC5090BB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94" r="-7" b="45520"/>
          <a:stretch/>
        </p:blipFill>
        <p:spPr>
          <a:xfrm>
            <a:off x="1154394" y="0"/>
            <a:ext cx="6835007" cy="149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ABEC6-7954-4739-8BB4-C7A22690FC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160" r="-10" b="26480"/>
          <a:stretch/>
        </p:blipFill>
        <p:spPr>
          <a:xfrm>
            <a:off x="1154497" y="1463040"/>
            <a:ext cx="6835007" cy="15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8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1C731-4461-4F4D-A267-CC5090BB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94" r="-7" b="45520"/>
          <a:stretch/>
        </p:blipFill>
        <p:spPr>
          <a:xfrm>
            <a:off x="1154394" y="0"/>
            <a:ext cx="6835007" cy="149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ABEC6-7954-4739-8BB4-C7A22690FC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160" r="-10" b="26480"/>
          <a:stretch/>
        </p:blipFill>
        <p:spPr>
          <a:xfrm>
            <a:off x="1154497" y="1463040"/>
            <a:ext cx="6835007" cy="1535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89C6F-1EF8-4A72-A9F3-04A31559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6320" r="-10" b="11920"/>
          <a:stretch/>
        </p:blipFill>
        <p:spPr>
          <a:xfrm>
            <a:off x="1154497" y="3108960"/>
            <a:ext cx="6835007" cy="1039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EFF6D-2F75-4EC7-8C5F-1082982E3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4560" b="-1"/>
          <a:stretch/>
        </p:blipFill>
        <p:spPr bwMode="auto">
          <a:xfrm>
            <a:off x="2011680" y="4114798"/>
            <a:ext cx="2642811" cy="2629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EFF6D-2F75-4EC7-8C5F-1082982E3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0" t="9031" r="-370" b="45831"/>
          <a:stretch/>
        </p:blipFill>
        <p:spPr bwMode="auto">
          <a:xfrm>
            <a:off x="4937760" y="4663440"/>
            <a:ext cx="1621576" cy="115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30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77313-65C9-436B-923C-23E815BA3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59384"/>
          <a:stretch/>
        </p:blipFill>
        <p:spPr>
          <a:xfrm>
            <a:off x="4663439" y="2103120"/>
            <a:ext cx="4096568" cy="405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D21D1-E1B2-441B-9F82-05C972EC0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59" r="19152" b="50000"/>
          <a:stretch/>
        </p:blipFill>
        <p:spPr>
          <a:xfrm>
            <a:off x="274319" y="2011680"/>
            <a:ext cx="4128488" cy="4089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97A42-F676-4C84-BD1D-28E990537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48" t="7599" r="725" b="82497"/>
          <a:stretch/>
        </p:blipFill>
        <p:spPr>
          <a:xfrm>
            <a:off x="3416867" y="548640"/>
            <a:ext cx="2310266" cy="9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1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7F4CB-21DF-417F-B455-53C1B12BF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71840"/>
          <a:stretch/>
        </p:blipFill>
        <p:spPr>
          <a:xfrm>
            <a:off x="1154497" y="-5"/>
            <a:ext cx="6835007" cy="2490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D450AC-E0C9-4274-A7CD-B8341A49C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8" t="-1122" r="26181"/>
          <a:stretch/>
        </p:blipFill>
        <p:spPr bwMode="auto">
          <a:xfrm>
            <a:off x="1371597" y="3017495"/>
            <a:ext cx="3226050" cy="319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D450AC-E0C9-4274-A7CD-B8341A49C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7" t="10406" b="45486"/>
          <a:stretch/>
        </p:blipFill>
        <p:spPr bwMode="auto">
          <a:xfrm>
            <a:off x="5212080" y="3566160"/>
            <a:ext cx="1849374" cy="1252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386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2021-04-01T20:34:46Z</dcterms:modified>
</cp:coreProperties>
</file>